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9675" cy="1008062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566" y="-174"/>
      </p:cViewPr>
      <p:guideLst>
        <p:guide orient="horz" pos="317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6852823-277C-4915-85F4-4EFF3F5F666C}" type="slidenum">
              <a:t>‹N°›</a:t>
            </a:fld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65409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76A95C1D-67FF-49D9-A528-2CAF465A652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92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276475" y="812800"/>
            <a:ext cx="300513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738" y="3132138"/>
            <a:ext cx="6426200" cy="216058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475" y="5711825"/>
            <a:ext cx="5292725" cy="25765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D49867-7DA9-4EB1-96CF-1850E3BEE24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25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F35E3A-C6C9-4B27-BE4B-519413EE247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7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1638" y="401638"/>
            <a:ext cx="1700212" cy="860901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825" y="401638"/>
            <a:ext cx="4951413" cy="860901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7E8048-0E58-4073-B203-F551E445A1B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37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CFB922-571F-499F-A3A9-9DCBD29BFFE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32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6900" y="6477000"/>
            <a:ext cx="6426200" cy="20034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6900" y="4271963"/>
            <a:ext cx="6426200" cy="22050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E8D6E8-2F35-4D32-97E7-DB8470BDC4D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19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825" y="2359025"/>
            <a:ext cx="3325813" cy="665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359025"/>
            <a:ext cx="3325812" cy="665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66B393-5C1D-4089-A9DE-82993E54402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84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4025" cy="168116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0100" cy="941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825" y="3197225"/>
            <a:ext cx="3340100" cy="580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0163" y="2255838"/>
            <a:ext cx="3341687" cy="941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163" y="3197225"/>
            <a:ext cx="3341687" cy="580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8536FB-56F4-4B18-97FC-7C5B2E62CDF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61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D898A9-983A-4B26-B724-1D182C6FE41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51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E60C69F-B0AA-4285-AFCE-00C88778F04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93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7613" cy="1708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925" y="401638"/>
            <a:ext cx="4225925" cy="86026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825" y="2109788"/>
            <a:ext cx="2487613" cy="6894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C507C66-B701-4764-B6B9-AF415E65D63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54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1138" y="7056438"/>
            <a:ext cx="4537075" cy="833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1138" y="900113"/>
            <a:ext cx="4537075" cy="604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1138" y="7889875"/>
            <a:ext cx="4537075" cy="1182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7090E0-2B00-43EC-9660-B3D198E4429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74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378000" y="401760"/>
            <a:ext cx="6803640" cy="168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r-FR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378000" y="2358720"/>
            <a:ext cx="6803640" cy="665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None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Char char="●"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511"/>
              </a:spcAft>
              <a:buSzPct val="75000"/>
              <a:buFont typeface="StarSymbol"/>
              <a:buChar char="–"/>
              <a:defRPr lang="fr-FR" sz="373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754"/>
              </a:spcAft>
              <a:buSzPct val="75000"/>
              <a:buFont typeface="StarSymbol"/>
              <a:buChar char="–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378000" y="9182880"/>
            <a:ext cx="1761119" cy="695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2585520" y="9182880"/>
            <a:ext cx="2396160" cy="695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5420520" y="9182880"/>
            <a:ext cx="1761119" cy="695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9411CD5-F9B9-4F78-889D-BA53C1137048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fr-FR" sz="5870" b="0" i="0" u="none" strike="noStrike" kern="1200">
          <a:ln>
            <a:noFill/>
          </a:ln>
          <a:latin typeface="Arial" pitchFamily="18"/>
          <a:ea typeface="Microsoft YaHei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888"/>
        </a:spcAft>
        <a:tabLst/>
        <a:defRPr lang="fr-FR" sz="4270" b="0" i="0" u="none" strike="noStrike" kern="1200">
          <a:ln>
            <a:noFill/>
          </a:ln>
          <a:latin typeface="Arial" pitchFamily="18"/>
          <a:ea typeface="Microsoft YaHei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>
          <a:xfrm>
            <a:off x="360000" y="72000"/>
            <a:ext cx="6803640" cy="13262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r-FR" sz="1600" dirty="0">
                <a:latin typeface="Comic Sans MS" pitchFamily="66"/>
              </a:rPr>
              <a:t>Le journalisme au </a:t>
            </a:r>
            <a:r>
              <a:rPr lang="fr-FR" sz="1600" dirty="0" smtClean="0">
                <a:latin typeface="Comic Sans MS" pitchFamily="66"/>
              </a:rPr>
              <a:t>Rwanda</a:t>
            </a:r>
            <a:r>
              <a:rPr lang="fr-FR" sz="1600" dirty="0">
                <a:latin typeface="Comic Sans MS" pitchFamily="66"/>
              </a:rPr>
              <a:t/>
            </a:r>
            <a:br>
              <a:rPr lang="fr-FR" sz="1600" dirty="0">
                <a:latin typeface="Comic Sans MS" pitchFamily="66"/>
              </a:rPr>
            </a:br>
            <a:r>
              <a:rPr lang="fr-FR" sz="1400" dirty="0">
                <a:latin typeface="Comic Sans MS" pitchFamily="66"/>
              </a:rPr>
              <a:t>Mardi 21 mars 2017 Maria </a:t>
            </a:r>
            <a:r>
              <a:rPr lang="fr-FR" sz="1400" dirty="0" err="1">
                <a:latin typeface="Comic Sans MS" pitchFamily="66"/>
              </a:rPr>
              <a:t>Kuandika</a:t>
            </a:r>
            <a:r>
              <a:rPr lang="fr-FR" sz="1400" dirty="0">
                <a:latin typeface="Comic Sans MS" pitchFamily="66"/>
              </a:rPr>
              <a:t> une </a:t>
            </a:r>
            <a:r>
              <a:rPr lang="fr-FR" sz="1400">
                <a:latin typeface="Comic Sans MS" pitchFamily="66"/>
              </a:rPr>
              <a:t>journaliste </a:t>
            </a:r>
            <a:r>
              <a:rPr lang="fr-FR" sz="1400" smtClean="0">
                <a:latin typeface="Comic Sans MS" pitchFamily="66"/>
              </a:rPr>
              <a:t>exilée </a:t>
            </a:r>
            <a:r>
              <a:rPr lang="fr-FR" sz="1400" dirty="0">
                <a:latin typeface="Comic Sans MS" pitchFamily="66"/>
              </a:rPr>
              <a:t>du Rwanda a </a:t>
            </a:r>
            <a:r>
              <a:rPr lang="fr-FR" sz="1400" dirty="0" smtClean="0">
                <a:latin typeface="Comic Sans MS" pitchFamily="66"/>
              </a:rPr>
              <a:t>rencontré </a:t>
            </a:r>
            <a:r>
              <a:rPr lang="fr-FR" sz="1400" dirty="0">
                <a:latin typeface="Comic Sans MS" pitchFamily="66"/>
              </a:rPr>
              <a:t>les 4ème et </a:t>
            </a:r>
            <a:r>
              <a:rPr lang="fr-FR" sz="1400" dirty="0" smtClean="0">
                <a:latin typeface="Comic Sans MS" pitchFamily="66"/>
              </a:rPr>
              <a:t>les 3ème </a:t>
            </a:r>
            <a:r>
              <a:rPr lang="fr-FR" sz="1400" dirty="0">
                <a:latin typeface="Comic Sans MS" pitchFamily="66"/>
              </a:rPr>
              <a:t>de l'école La Prairie.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>
          <a:xfrm>
            <a:off x="378000" y="1584000"/>
            <a:ext cx="3319920" cy="48960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None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Char char="●"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511"/>
              </a:spcAft>
              <a:buSzPct val="75000"/>
              <a:buFont typeface="StarSymbol"/>
              <a:buChar char="–"/>
              <a:defRPr lang="fr-FR" sz="373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754"/>
              </a:spcAft>
              <a:buSzPct val="75000"/>
              <a:buFont typeface="StarSymbol"/>
              <a:buChar char="–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fr-FR" sz="1200" b="1" u="sng" dirty="0">
                <a:latin typeface="Comic Sans MS" pitchFamily="66"/>
              </a:rPr>
              <a:t>Le Rwanda :</a:t>
            </a:r>
          </a:p>
          <a:p>
            <a:pPr lvl="0"/>
            <a:r>
              <a:rPr lang="fr-FR" sz="1200" dirty="0">
                <a:latin typeface="Comic Sans MS" pitchFamily="66"/>
              </a:rPr>
              <a:t>Le Rwanda est un pays </a:t>
            </a:r>
            <a:r>
              <a:rPr lang="fr-FR" sz="1200" dirty="0" smtClean="0">
                <a:latin typeface="Comic Sans MS" pitchFamily="66"/>
              </a:rPr>
              <a:t>d‘Afrique </a:t>
            </a:r>
            <a:r>
              <a:rPr lang="fr-FR" sz="1200" dirty="0">
                <a:latin typeface="Comic Sans MS" pitchFamily="66"/>
              </a:rPr>
              <a:t>il se situe a l'ouest de la </a:t>
            </a:r>
            <a:r>
              <a:rPr lang="fr-FR" sz="1200" dirty="0" smtClean="0">
                <a:latin typeface="Comic Sans MS" pitchFamily="66"/>
              </a:rPr>
              <a:t>République Démocratique </a:t>
            </a:r>
            <a:r>
              <a:rPr lang="fr-FR" sz="1200" dirty="0">
                <a:latin typeface="Comic Sans MS" pitchFamily="66"/>
              </a:rPr>
              <a:t>du </a:t>
            </a:r>
            <a:r>
              <a:rPr lang="fr-FR" sz="1200" dirty="0" smtClean="0">
                <a:latin typeface="Comic Sans MS" pitchFamily="66"/>
              </a:rPr>
              <a:t>Congo, c'est </a:t>
            </a:r>
            <a:r>
              <a:rPr lang="fr-FR" sz="1200" dirty="0">
                <a:latin typeface="Comic Sans MS" pitchFamily="66"/>
              </a:rPr>
              <a:t>un pays pauvre. Les rwandais ont </a:t>
            </a:r>
            <a:r>
              <a:rPr lang="fr-FR" sz="1200" dirty="0" smtClean="0">
                <a:latin typeface="Comic Sans MS" pitchFamily="66"/>
              </a:rPr>
              <a:t>été divisés </a:t>
            </a:r>
            <a:r>
              <a:rPr lang="fr-FR" sz="1200" dirty="0">
                <a:latin typeface="Comic Sans MS" pitchFamily="66"/>
              </a:rPr>
              <a:t>en trois </a:t>
            </a:r>
            <a:r>
              <a:rPr lang="fr-FR" sz="1200" dirty="0" smtClean="0">
                <a:latin typeface="Comic Sans MS" pitchFamily="66"/>
              </a:rPr>
              <a:t>ethnies </a:t>
            </a:r>
            <a:r>
              <a:rPr lang="fr-FR" sz="1200" dirty="0">
                <a:latin typeface="Comic Sans MS" pitchFamily="66"/>
              </a:rPr>
              <a:t>par les colons belges selon des critères comme la taille, l'intelligence, la longueur du nez, ou le nombre de vaches </a:t>
            </a:r>
            <a:r>
              <a:rPr lang="fr-FR" sz="1200" dirty="0" smtClean="0">
                <a:latin typeface="Comic Sans MS" pitchFamily="66"/>
              </a:rPr>
              <a:t>qu’ils possédaient</a:t>
            </a:r>
            <a:r>
              <a:rPr lang="fr-FR" sz="1200" dirty="0">
                <a:latin typeface="Comic Sans MS" pitchFamily="66"/>
              </a:rPr>
              <a:t> ; Les </a:t>
            </a:r>
            <a:r>
              <a:rPr lang="fr-FR" sz="1200" dirty="0" smtClean="0">
                <a:latin typeface="Comic Sans MS" pitchFamily="66"/>
              </a:rPr>
              <a:t>ethnies </a:t>
            </a:r>
            <a:r>
              <a:rPr lang="fr-FR" sz="1200" dirty="0">
                <a:latin typeface="Comic Sans MS" pitchFamily="66"/>
              </a:rPr>
              <a:t>sont :</a:t>
            </a:r>
          </a:p>
          <a:p>
            <a:pPr lvl="0"/>
            <a:r>
              <a:rPr lang="fr-FR" sz="1200" dirty="0">
                <a:latin typeface="Comic Sans MS" pitchFamily="66"/>
              </a:rPr>
              <a:t>-les Tutsi : les nobles</a:t>
            </a:r>
          </a:p>
          <a:p>
            <a:pPr lvl="0"/>
            <a:r>
              <a:rPr lang="fr-FR" sz="1200" dirty="0">
                <a:latin typeface="Comic Sans MS" pitchFamily="66"/>
              </a:rPr>
              <a:t>-les Hutu : les serviteurs et paysans</a:t>
            </a:r>
          </a:p>
          <a:p>
            <a:pPr lvl="0"/>
            <a:r>
              <a:rPr lang="fr-FR" sz="1200" dirty="0">
                <a:latin typeface="Comic Sans MS" pitchFamily="66"/>
              </a:rPr>
              <a:t>-les </a:t>
            </a:r>
            <a:r>
              <a:rPr lang="fr-FR" sz="1200" dirty="0" err="1">
                <a:latin typeface="Comic Sans MS" pitchFamily="66"/>
              </a:rPr>
              <a:t>Batoi</a:t>
            </a:r>
            <a:r>
              <a:rPr lang="fr-FR" sz="1200" dirty="0">
                <a:latin typeface="Comic Sans MS" pitchFamily="66"/>
              </a:rPr>
              <a:t> : les plus pauvres et négligés</a:t>
            </a:r>
          </a:p>
          <a:p>
            <a:pPr lvl="0"/>
            <a:r>
              <a:rPr lang="fr-FR" sz="1200" dirty="0">
                <a:latin typeface="Comic Sans MS" pitchFamily="66"/>
              </a:rPr>
              <a:t>De 1990 à 1993 il y eu une guerre civile au Rwanda puis en 1994 les Hutu massacrèrent les Tutsi : c'est le génocide du Rwanda.</a:t>
            </a:r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4294967295"/>
          </p:nvPr>
        </p:nvSpPr>
        <p:spPr>
          <a:xfrm>
            <a:off x="3864239" y="5833080"/>
            <a:ext cx="3319920" cy="317268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None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Char char="●"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511"/>
              </a:spcAft>
              <a:buSzPct val="75000"/>
              <a:buFont typeface="StarSymbol"/>
              <a:buChar char="–"/>
              <a:defRPr lang="fr-FR" sz="373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754"/>
              </a:spcAft>
              <a:buSzPct val="75000"/>
              <a:buFont typeface="StarSymbol"/>
              <a:buChar char="–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fr-FR" sz="1200" b="1" u="sng">
                <a:latin typeface="Comic Sans MS" pitchFamily="66"/>
              </a:rPr>
              <a:t>La libertée de la presse au Rwanda :</a:t>
            </a:r>
          </a:p>
          <a:p>
            <a:pPr lvl="0">
              <a:buNone/>
            </a:pPr>
            <a:r>
              <a:rPr lang="fr-FR" sz="1200">
                <a:latin typeface="Comic Sans MS" pitchFamily="66"/>
              </a:rPr>
              <a:t>Au Rwanda il n'y a pas  de liberté de la presse au Rwanda. C'est le même président depuis 2000 (c'est Kagame) et c'est lui décide de toutes les informations donnais aux Rwandais ; c'est une dictature, il y a des éléctions mais c'est sur que c'est Kagame qui sera élu, les rawdais craignent que son fils ou sa fille ne reprennent le pouvoir à sa mort . S'ils osent s'exprimaient les journalistes sont menassés de mort (comme Maria).</a:t>
            </a:r>
          </a:p>
        </p:txBody>
      </p:sp>
      <p:sp>
        <p:nvSpPr>
          <p:cNvPr id="5" name="Espace réservé du texte 4"/>
          <p:cNvSpPr txBox="1">
            <a:spLocks noGrp="1"/>
          </p:cNvSpPr>
          <p:nvPr>
            <p:ph type="body" idx="4294967295"/>
          </p:nvPr>
        </p:nvSpPr>
        <p:spPr>
          <a:xfrm>
            <a:off x="4096080" y="1651320"/>
            <a:ext cx="3319920" cy="344232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None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888"/>
              </a:spcAft>
              <a:buSzPct val="45000"/>
              <a:buFont typeface="StarSymbol"/>
              <a:buChar char="●"/>
              <a:defRPr lang="fr-FR" sz="42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511"/>
              </a:spcAft>
              <a:buSzPct val="75000"/>
              <a:buFont typeface="StarSymbol"/>
              <a:buChar char="–"/>
              <a:defRPr lang="fr-FR" sz="373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754"/>
              </a:spcAft>
              <a:buSzPct val="75000"/>
              <a:buFont typeface="StarSymbol"/>
              <a:buChar char="–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377"/>
              </a:spcAft>
              <a:buSzPct val="45000"/>
              <a:buFont typeface="StarSymbol"/>
              <a:buChar char="●"/>
              <a:defRPr lang="fr-FR" sz="267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fr-FR" sz="1200" b="1" u="sng" dirty="0">
                <a:latin typeface="Comic Sans MS" pitchFamily="66"/>
              </a:rPr>
              <a:t>Maria </a:t>
            </a:r>
            <a:r>
              <a:rPr lang="fr-FR" sz="1200" b="1" u="sng" dirty="0" err="1">
                <a:latin typeface="Comic Sans MS" pitchFamily="66"/>
              </a:rPr>
              <a:t>Kuandika</a:t>
            </a:r>
            <a:r>
              <a:rPr lang="fr-FR" sz="1200" b="1" u="sng" dirty="0">
                <a:latin typeface="Comic Sans MS" pitchFamily="66"/>
              </a:rPr>
              <a:t> :</a:t>
            </a:r>
          </a:p>
          <a:p>
            <a:pPr lvl="0">
              <a:buNone/>
            </a:pPr>
            <a:r>
              <a:rPr lang="fr-FR" sz="1200" dirty="0">
                <a:latin typeface="Comic Sans MS" pitchFamily="66"/>
              </a:rPr>
              <a:t>Maria est Rwandaise, Hutu (d'un </a:t>
            </a:r>
            <a:r>
              <a:rPr lang="fr-FR" sz="1200" dirty="0" smtClean="0">
                <a:latin typeface="Comic Sans MS" pitchFamily="66"/>
              </a:rPr>
              <a:t>père </a:t>
            </a:r>
            <a:r>
              <a:rPr lang="fr-FR" sz="1200" dirty="0">
                <a:latin typeface="Comic Sans MS" pitchFamily="66"/>
              </a:rPr>
              <a:t>Hutu et d'une mère Tutsi). Elle avait 5/6 ans lors du génocide. Elle est journaliste à la télévision et à la radio. Elle a </a:t>
            </a:r>
            <a:r>
              <a:rPr lang="fr-FR" sz="1200" dirty="0" smtClean="0">
                <a:latin typeface="Comic Sans MS" pitchFamily="66"/>
              </a:rPr>
              <a:t>dû </a:t>
            </a:r>
            <a:r>
              <a:rPr lang="fr-FR" sz="1200" dirty="0">
                <a:latin typeface="Comic Sans MS" pitchFamily="66"/>
              </a:rPr>
              <a:t>quitter son pays car le gouvernement </a:t>
            </a:r>
            <a:r>
              <a:rPr lang="fr-FR" sz="1200">
                <a:latin typeface="Comic Sans MS" pitchFamily="66"/>
              </a:rPr>
              <a:t>la </a:t>
            </a:r>
            <a:r>
              <a:rPr lang="fr-FR" sz="1200" smtClean="0">
                <a:latin typeface="Comic Sans MS" pitchFamily="66"/>
              </a:rPr>
              <a:t>menaçait </a:t>
            </a:r>
            <a:r>
              <a:rPr lang="fr-FR" sz="1200" dirty="0">
                <a:latin typeface="Comic Sans MS" pitchFamily="66"/>
              </a:rPr>
              <a:t>de mort si elle continuait a critiquer son inaction face à la pauvreté de certain et a la mauvaise </a:t>
            </a:r>
            <a:r>
              <a:rPr lang="fr-FR" sz="1200" dirty="0" err="1">
                <a:latin typeface="Comic Sans MS" pitchFamily="66"/>
              </a:rPr>
              <a:t>santée</a:t>
            </a:r>
            <a:r>
              <a:rPr lang="fr-FR" sz="1200" dirty="0">
                <a:latin typeface="Comic Sans MS" pitchFamily="66"/>
              </a:rPr>
              <a:t> des Rwandais . Elle c'est réfugiait en France sous les conseilles d'une amie. Elle vit maintenant à la maison des journalistes ou elle </a:t>
            </a:r>
            <a:r>
              <a:rPr lang="fr-FR" sz="1200" dirty="0" err="1">
                <a:latin typeface="Comic Sans MS" pitchFamily="66"/>
              </a:rPr>
              <a:t>attand</a:t>
            </a:r>
            <a:r>
              <a:rPr lang="fr-FR" sz="1200" dirty="0">
                <a:latin typeface="Comic Sans MS" pitchFamily="66"/>
              </a:rPr>
              <a:t> l'autorisation de rester en France.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44000" y="6768000"/>
            <a:ext cx="3168000" cy="21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15</Words>
  <Application>Microsoft Office PowerPoint</Application>
  <PresentationFormat>Personnalisé</PresentationFormat>
  <Paragraphs>11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Standard</vt:lpstr>
      <vt:lpstr>Le journalisme au Rwanda Mardi 21 mars 2017 Maria Kuandika une journaliste exilée du Rwanda a rencontré les 4ème et les 3ème de l'école La Prairie.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journalisme au Rawanda Mardi 21 mars 2017 Maria Kuandika une journaliste éxilée du Rwanda a rencontré les 4ème et les 3ème de l'école La Prairie.</dc:title>
  <dc:creator>MDJ Communication</dc:creator>
  <cp:lastModifiedBy>MDJ Communication</cp:lastModifiedBy>
  <cp:revision>10</cp:revision>
  <dcterms:created xsi:type="dcterms:W3CDTF">2017-03-29T17:00:04Z</dcterms:created>
  <dcterms:modified xsi:type="dcterms:W3CDTF">2017-05-23T15:23:04Z</dcterms:modified>
</cp:coreProperties>
</file>